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5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758" r:id="rId81"/>
    <p:sldId id="532" r:id="rId82"/>
    <p:sldId id="697" r:id="rId83"/>
    <p:sldId id="534" r:id="rId84"/>
    <p:sldId id="698" r:id="rId85"/>
    <p:sldId id="618" r:id="rId86"/>
    <p:sldId id="699" r:id="rId87"/>
    <p:sldId id="696" r:id="rId88"/>
    <p:sldId id="535" r:id="rId89"/>
    <p:sldId id="700" r:id="rId90"/>
    <p:sldId id="701" r:id="rId91"/>
    <p:sldId id="619" r:id="rId92"/>
    <p:sldId id="403" r:id="rId93"/>
    <p:sldId id="511" r:id="rId94"/>
    <p:sldId id="512" r:id="rId95"/>
    <p:sldId id="520" r:id="rId96"/>
    <p:sldId id="513" r:id="rId97"/>
    <p:sldId id="514" r:id="rId98"/>
    <p:sldId id="352" r:id="rId99"/>
    <p:sldId id="515" r:id="rId100"/>
    <p:sldId id="516" r:id="rId101"/>
    <p:sldId id="517" r:id="rId102"/>
    <p:sldId id="518" r:id="rId103"/>
    <p:sldId id="357" r:id="rId104"/>
    <p:sldId id="519" r:id="rId105"/>
    <p:sldId id="359" r:id="rId106"/>
    <p:sldId id="361" r:id="rId107"/>
    <p:sldId id="530" r:id="rId108"/>
    <p:sldId id="768" r:id="rId109"/>
    <p:sldId id="738" r:id="rId110"/>
    <p:sldId id="788" r:id="rId111"/>
    <p:sldId id="734" r:id="rId112"/>
    <p:sldId id="789" r:id="rId113"/>
    <p:sldId id="733" r:id="rId114"/>
    <p:sldId id="742" r:id="rId115"/>
    <p:sldId id="741" r:id="rId116"/>
    <p:sldId id="739" r:id="rId117"/>
    <p:sldId id="744" r:id="rId118"/>
    <p:sldId id="736" r:id="rId119"/>
    <p:sldId id="745" r:id="rId120"/>
    <p:sldId id="784" r:id="rId121"/>
    <p:sldId id="770" r:id="rId122"/>
    <p:sldId id="771" r:id="rId123"/>
    <p:sldId id="790" r:id="rId124"/>
    <p:sldId id="772" r:id="rId125"/>
    <p:sldId id="774" r:id="rId126"/>
    <p:sldId id="791" r:id="rId127"/>
    <p:sldId id="773" r:id="rId128"/>
    <p:sldId id="775" r:id="rId129"/>
    <p:sldId id="793" r:id="rId130"/>
    <p:sldId id="792" r:id="rId131"/>
    <p:sldId id="783" r:id="rId132"/>
    <p:sldId id="750" r:id="rId133"/>
    <p:sldId id="620" r:id="rId134"/>
    <p:sldId id="621" r:id="rId135"/>
    <p:sldId id="760" r:id="rId136"/>
    <p:sldId id="536" r:id="rId137"/>
    <p:sldId id="702" r:id="rId138"/>
    <p:sldId id="726" r:id="rId139"/>
    <p:sldId id="704" r:id="rId140"/>
    <p:sldId id="622" r:id="rId141"/>
    <p:sldId id="705" r:id="rId142"/>
    <p:sldId id="706" r:id="rId143"/>
    <p:sldId id="707" r:id="rId144"/>
    <p:sldId id="708" r:id="rId145"/>
    <p:sldId id="372" r:id="rId146"/>
    <p:sldId id="624" r:id="rId147"/>
    <p:sldId id="709" r:id="rId148"/>
    <p:sldId id="710" r:id="rId149"/>
    <p:sldId id="711" r:id="rId150"/>
    <p:sldId id="761" r:id="rId151"/>
    <p:sldId id="625" r:id="rId152"/>
    <p:sldId id="540" r:id="rId153"/>
    <p:sldId id="712" r:id="rId154"/>
    <p:sldId id="541" r:id="rId155"/>
    <p:sldId id="626" r:id="rId156"/>
    <p:sldId id="802" r:id="rId157"/>
    <p:sldId id="395" r:id="rId158"/>
    <p:sldId id="390" r:id="rId159"/>
    <p:sldId id="393" r:id="rId160"/>
    <p:sldId id="713" r:id="rId161"/>
    <p:sldId id="714" r:id="rId162"/>
    <p:sldId id="715" r:id="rId163"/>
    <p:sldId id="727" r:id="rId164"/>
    <p:sldId id="538" r:id="rId165"/>
    <p:sldId id="396" r:id="rId166"/>
    <p:sldId id="786" r:id="rId167"/>
    <p:sldId id="776" r:id="rId168"/>
    <p:sldId id="777" r:id="rId169"/>
    <p:sldId id="795" r:id="rId170"/>
    <p:sldId id="796" r:id="rId171"/>
    <p:sldId id="797" r:id="rId172"/>
    <p:sldId id="628" r:id="rId173"/>
    <p:sldId id="729" r:id="rId174"/>
    <p:sldId id="728" r:id="rId175"/>
    <p:sldId id="787" r:id="rId176"/>
    <p:sldId id="629" r:id="rId177"/>
    <p:sldId id="779" r:id="rId178"/>
    <p:sldId id="798" r:id="rId179"/>
    <p:sldId id="800" r:id="rId180"/>
    <p:sldId id="799" r:id="rId181"/>
    <p:sldId id="778" r:id="rId182"/>
    <p:sldId id="323" r:id="rId183"/>
    <p:sldId id="329" r:id="rId184"/>
    <p:sldId id="639" r:id="rId185"/>
    <p:sldId id="371" r:id="rId186"/>
    <p:sldId id="640" r:id="rId187"/>
    <p:sldId id="641" r:id="rId188"/>
    <p:sldId id="377" r:id="rId189"/>
    <p:sldId id="642" r:id="rId190"/>
    <p:sldId id="379" r:id="rId191"/>
    <p:sldId id="381" r:id="rId192"/>
    <p:sldId id="382" r:id="rId193"/>
    <p:sldId id="643" r:id="rId194"/>
    <p:sldId id="384" r:id="rId195"/>
    <p:sldId id="385" r:id="rId196"/>
    <p:sldId id="644" r:id="rId197"/>
    <p:sldId id="391" r:id="rId198"/>
    <p:sldId id="392" r:id="rId199"/>
    <p:sldId id="645" r:id="rId200"/>
    <p:sldId id="646" r:id="rId201"/>
    <p:sldId id="394" r:id="rId202"/>
    <p:sldId id="647" r:id="rId203"/>
    <p:sldId id="398" r:id="rId204"/>
    <p:sldId id="400" r:id="rId205"/>
    <p:sldId id="413" r:id="rId206"/>
    <p:sldId id="648" r:id="rId207"/>
    <p:sldId id="328" r:id="rId208"/>
    <p:sldId id="404" r:id="rId209"/>
    <p:sldId id="649" r:id="rId210"/>
    <p:sldId id="785" r:id="rId211"/>
    <p:sldId id="766" r:id="rId212"/>
    <p:sldId id="732" r:id="rId213"/>
    <p:sldId id="258" r:id="rId214"/>
    <p:sldId id="580" r:id="rId215"/>
    <p:sldId id="443" r:id="rId216"/>
    <p:sldId id="431" r:id="rId217"/>
    <p:sldId id="484" r:id="rId218"/>
    <p:sldId id="466" r:id="rId219"/>
    <p:sldId id="430" r:id="rId220"/>
    <p:sldId id="432" r:id="rId221"/>
    <p:sldId id="426" r:id="rId222"/>
    <p:sldId id="425" r:id="rId223"/>
    <p:sldId id="557" r:id="rId2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8"/>
            <p14:sldId id="734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6"/>
    <p:restoredTop sz="92815"/>
  </p:normalViewPr>
  <p:slideViewPr>
    <p:cSldViewPr snapToGrid="0">
      <p:cViewPr varScale="1">
        <p:scale>
          <a:sx n="181" d="100"/>
          <a:sy n="181" d="100"/>
        </p:scale>
        <p:origin x="200" y="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microsoft.com/office/2018/10/relationships/authors" Target="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0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1.png"/><Relationship Id="rId9" Type="http://schemas.openxmlformats.org/officeDocument/2006/relationships/image" Target="../media/image12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3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DF03-F974-6367-538B-14320903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1B846-5D7A-CC12-E86C-8947DF4B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5D69CF-A562-AB8B-530E-F71980B0DAAD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DBD5A-1209-9E9C-8845-8F9376F6007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BBB41A-3E99-F8C4-8297-F7F705C4E9C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4FC5BA-639B-5F60-ED42-8A18687D7627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7ACE0AF0-BEF9-9E75-74D3-D11D6EDF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CC288B7-ED08-1619-80D1-9DF3260AB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4D3C4D-0A29-B919-9824-51518638F098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FAC3-4DF6-E74C-CA8C-272B2229734E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9D2CA-27AF-BC09-5BC6-4E0EABABD48B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2E60F-D513-68C5-205E-2AD8B493D0C8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BACBA-8AAE-33F1-9ED6-0B13ABAF7BCE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54F762BC-5D91-547F-62F9-C5193CD1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326547" y="469319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BFD81-03B5-1D46-CFED-59A926F6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2439" flipH="1">
            <a:off x="10919986" y="1324880"/>
            <a:ext cx="1743818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632327" y="5784431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103121</TotalTime>
  <Words>8433</Words>
  <Application>Microsoft Macintosh PowerPoint</Application>
  <PresentationFormat>Widescreen</PresentationFormat>
  <Paragraphs>1425</Paragraphs>
  <Slides>223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223</vt:i4>
      </vt:variant>
    </vt:vector>
  </HeadingPairs>
  <TitlesOfParts>
    <vt:vector size="240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916</cp:revision>
  <dcterms:created xsi:type="dcterms:W3CDTF">2023-11-14T16:04:34Z</dcterms:created>
  <dcterms:modified xsi:type="dcterms:W3CDTF">2025-11-18T07:32:08Z</dcterms:modified>
</cp:coreProperties>
</file>